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7153c791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7153c791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6fac5c22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6fac5c22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6fac5c2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6fac5c2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6fac5c22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6fac5c22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7153c791d_0_2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7153c791d_0_2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6fac5c22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6fac5c22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7153c791d_0_3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7153c791d_0_3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">
    <p:bg>
      <p:bgPr>
        <a:solidFill>
          <a:srgbClr val="FFFFF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810900" y="772300"/>
            <a:ext cx="7537500" cy="406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sz="2400">
                <a:solidFill>
                  <a:srgbClr val="FFFFFF"/>
                </a:solidFill>
              </a:defRPr>
            </a:lvl1pPr>
            <a:lvl2pPr indent="-3556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  <a:defRPr sz="2000">
                <a:solidFill>
                  <a:srgbClr val="FFFFFF"/>
                </a:solidFill>
              </a:defRPr>
            </a:lvl2pPr>
            <a:lvl3pPr indent="-3556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■"/>
              <a:defRPr sz="2000">
                <a:solidFill>
                  <a:srgbClr val="FFFFFF"/>
                </a:solidFill>
              </a:defRPr>
            </a:lvl3pPr>
            <a:lvl4pPr indent="-3556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  <a:defRPr sz="2000">
                <a:solidFill>
                  <a:srgbClr val="FFFFFF"/>
                </a:solidFill>
              </a:defRPr>
            </a:lvl4pPr>
            <a:lvl5pPr indent="-3556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  <a:defRPr sz="2000">
                <a:solidFill>
                  <a:srgbClr val="FFFFFF"/>
                </a:solidFill>
              </a:defRPr>
            </a:lvl5pPr>
            <a:lvl6pPr indent="-3556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■"/>
              <a:defRPr sz="2000">
                <a:solidFill>
                  <a:srgbClr val="FFFFFF"/>
                </a:solidFill>
              </a:defRPr>
            </a:lvl6pPr>
            <a:lvl7pPr indent="-3556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  <a:defRPr sz="2000">
                <a:solidFill>
                  <a:srgbClr val="FFFFFF"/>
                </a:solidFill>
              </a:defRPr>
            </a:lvl7pPr>
            <a:lvl8pPr indent="-3556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  <a:defRPr sz="2000">
                <a:solidFill>
                  <a:srgbClr val="FFFFFF"/>
                </a:solidFill>
              </a:defRPr>
            </a:lvl8pPr>
            <a:lvl9pPr indent="-3556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2000"/>
              <a:buChar char="■"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56600" y="-28300"/>
            <a:ext cx="9268200" cy="1180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hyperlink" Target="https://www.goodreads.com/work/quotes/10446115" TargetMode="External"/><Relationship Id="rId5" Type="http://schemas.openxmlformats.org/officeDocument/2006/relationships/hyperlink" Target="https://www.goodreads.com/work/quotes/10446115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359325" y="2044200"/>
            <a:ext cx="8520600" cy="10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UFC FIGHT ANALYSIS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1993 TO 2019</a:t>
            </a:r>
            <a:endParaRPr/>
          </a:p>
        </p:txBody>
      </p:sp>
      <p:sp>
        <p:nvSpPr>
          <p:cNvPr id="60" name="Google Shape;60;p14"/>
          <p:cNvSpPr txBox="1"/>
          <p:nvPr/>
        </p:nvSpPr>
        <p:spPr>
          <a:xfrm>
            <a:off x="6153150" y="4638675"/>
            <a:ext cx="29910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Author: Christian Hartler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 of the analysis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Determining what are the major features to look in a UFC fighter</a:t>
            </a:r>
            <a:br>
              <a:rPr lang="en"/>
            </a:br>
            <a:r>
              <a:rPr lang="en"/>
              <a:t>by answering following questions: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Who has won the most title fights?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the most determining factor for winning a fight?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does align with the fighter’s longest winning streak?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does this factor compare to the sum of won fights?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we safely use this factor to determine the outcome of fights?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wins &amp; win determining factor</a:t>
            </a:r>
            <a:endParaRPr/>
          </a:p>
        </p:txBody>
      </p:sp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6" y="1152475"/>
            <a:ext cx="4782969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4829175" y="1476375"/>
            <a:ext cx="4003200" cy="30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model analysis of won fights show many different factors to determine a win with a prediction </a:t>
            </a:r>
            <a:r>
              <a:rPr lang="en">
                <a:solidFill>
                  <a:srgbClr val="CC0000"/>
                </a:solidFill>
              </a:rPr>
              <a:t>accuracy of 65 %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Most imporant factors were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Both fighter’s </a:t>
            </a:r>
            <a:r>
              <a:rPr lang="en">
                <a:solidFill>
                  <a:srgbClr val="CC0000"/>
                </a:solidFill>
              </a:rPr>
              <a:t>AGE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 how many </a:t>
            </a:r>
            <a:r>
              <a:rPr lang="en">
                <a:solidFill>
                  <a:srgbClr val="CC0000"/>
                </a:solidFill>
              </a:rPr>
              <a:t>different strikes</a:t>
            </a:r>
            <a:r>
              <a:rPr lang="en"/>
              <a:t> the winning fighter endured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Fight streaks per age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b="0" l="0" r="12747" t="8374"/>
          <a:stretch/>
        </p:blipFill>
        <p:spPr>
          <a:xfrm>
            <a:off x="4121100" y="1304888"/>
            <a:ext cx="4711199" cy="35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4471575" y="1304888"/>
            <a:ext cx="1560300" cy="2933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Jon Jones</a:t>
            </a:r>
            <a:br>
              <a:rPr lang="en" sz="1200"/>
            </a:br>
            <a:r>
              <a:rPr lang="en" sz="1200"/>
              <a:t>(Age: 30)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Daniel Cormier</a:t>
            </a:r>
            <a:br>
              <a:rPr lang="en" sz="1200"/>
            </a:br>
            <a:r>
              <a:rPr lang="en" sz="1200"/>
              <a:t>(Age: 38)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Michael Bisping</a:t>
            </a:r>
            <a:br>
              <a:rPr lang="en" sz="1200"/>
            </a:br>
            <a:r>
              <a:rPr lang="en" sz="1200"/>
              <a:t>(Age: 38)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Georges St-Pierre</a:t>
            </a:r>
            <a:br>
              <a:rPr lang="en" sz="1200"/>
            </a:br>
            <a:r>
              <a:rPr lang="en" sz="1200"/>
              <a:t>(Age: 36)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Max Holloway</a:t>
            </a:r>
            <a:br>
              <a:rPr lang="en" sz="1200"/>
            </a:br>
            <a:r>
              <a:rPr lang="en" sz="1200"/>
              <a:t>(Age: 25)</a:t>
            </a:r>
            <a:endParaRPr sz="1200"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117900" y="1304900"/>
            <a:ext cx="4003200" cy="30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Fighter’s with the longest win streaks in a row vary between the age of 25 and 30 and are comparable to the biggest title fighters Jon Jones and Michael Bisping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 to won fights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5162550" y="2124075"/>
            <a:ext cx="3669900" cy="24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Further analysis for fighter’s age reveal that the fighter’s prime is between the </a:t>
            </a:r>
            <a:r>
              <a:rPr lang="en">
                <a:solidFill>
                  <a:srgbClr val="CC0000"/>
                </a:solidFill>
              </a:rPr>
              <a:t>age 29 to 33</a:t>
            </a:r>
            <a:endParaRPr>
              <a:solidFill>
                <a:srgbClr val="990000"/>
              </a:solidFill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0" y="1152475"/>
            <a:ext cx="478296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Endured strikes</a:t>
            </a:r>
            <a:r>
              <a:rPr lang="en"/>
              <a:t> to won fights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495300" y="2066925"/>
            <a:ext cx="3669900" cy="24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strikes that the fighter received during his career seem to have also an impact, which can be related to the fighter’s </a:t>
            </a:r>
            <a:r>
              <a:rPr lang="en">
                <a:solidFill>
                  <a:srgbClr val="CC0000"/>
                </a:solidFill>
              </a:rPr>
              <a:t>experience</a:t>
            </a:r>
            <a:endParaRPr>
              <a:solidFill>
                <a:srgbClr val="990000"/>
              </a:solidFill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7150" y="1173350"/>
            <a:ext cx="4674000" cy="3338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and outlook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most determining features for a fight are </a:t>
            </a:r>
            <a:r>
              <a:rPr lang="en">
                <a:solidFill>
                  <a:srgbClr val="CC0000"/>
                </a:solidFill>
              </a:rPr>
              <a:t>Age </a:t>
            </a:r>
            <a:r>
              <a:rPr lang="en"/>
              <a:t>&amp;</a:t>
            </a:r>
            <a:r>
              <a:rPr lang="en">
                <a:solidFill>
                  <a:srgbClr val="CC0000"/>
                </a:solidFill>
              </a:rPr>
              <a:t> Experience</a:t>
            </a:r>
            <a:r>
              <a:rPr lang="en"/>
              <a:t> </a:t>
            </a:r>
            <a:r>
              <a:rPr lang="en"/>
              <a:t>of the fighter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used models only have a prediction </a:t>
            </a:r>
            <a:r>
              <a:rPr lang="en">
                <a:solidFill>
                  <a:srgbClr val="CC0000"/>
                </a:solidFill>
              </a:rPr>
              <a:t>accuracy of 65 %</a:t>
            </a:r>
            <a:r>
              <a:rPr lang="en"/>
              <a:t>, which is not enough to safely predict the outcome of a fight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can be related to the many features that need to be considered in a fight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Further analysis is necessary but a higher prediction accuracy is unlikely due to the amount of fight determining factors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1"/>
          <p:cNvPicPr preferRelativeResize="0"/>
          <p:nvPr/>
        </p:nvPicPr>
        <p:blipFill rotWithShape="1">
          <a:blip r:embed="rId3">
            <a:alphaModFix amt="80000"/>
          </a:blip>
          <a:srcRect b="12495" l="0" r="0" t="12502"/>
          <a:stretch/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810900" y="772300"/>
            <a:ext cx="7537500" cy="40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“Life's not about how hard of a hit you can give... it's about how many you can take, and still keep moving forward.”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― Sylvester Stallone,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 </a:t>
            </a:r>
            <a:r>
              <a:rPr lang="en" u="sng">
                <a:solidFill>
                  <a:srgbClr val="CC0000"/>
                </a:solidFill>
                <a:hlinkClick r:id="rId5"/>
              </a:rPr>
              <a:t>Rocky Balboa</a:t>
            </a:r>
            <a:r>
              <a:rPr lang="en" u="sng"/>
              <a:t> </a:t>
            </a:r>
            <a:endParaRPr u="sng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